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9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9E9666-07CA-A65B-EB00-CEE40F02A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9FCADE-09EB-BCAC-C34A-218CFCC96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6F3181-D71A-D047-A6F5-315220583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577FD2-9100-C19B-6ADC-0B4C70BEA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11217B-30A4-8D66-C4FB-FA5974D0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1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340B2-2C30-4B96-6B77-4F6248311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B1E6FB-1C96-5789-49A7-47F27A891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0872D7-CC69-1AB1-8189-B684C4C3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6B69C3-4784-9D3F-B8C9-8A06F8C10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E52743-ABF6-4F02-B850-A83E035C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7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CDE901-865B-16EB-65A4-47A44266DB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2E8AE2-6C13-334D-159B-54CB8426F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29D1C0-0CE1-5CD6-9FE2-8DB6C3A75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B92469-DC44-DADD-4DBA-E8F20EBE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E82F8D-3C9C-805B-49BE-C27D42FE1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95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A6BEF1-2D8C-4CB1-9432-9DF51E7D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D171EF-6D54-93A9-2E26-858BB514C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1E30A2-D24F-2800-28DB-51C3DD2EB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72D6F0-09E7-0E61-7DD7-F248FCAEB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848434-9906-0BB8-F1F5-22FD65E76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69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9ED919-3A83-2921-BE7A-21177602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E68223-E1D6-4B2D-B895-95F7FE1D9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FDFB90-D370-50E0-99F3-ABA74F08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B116D1-895E-E670-B0FA-609B18A88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527DBE-B51D-7BC9-B072-30C23DB8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5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55445-876A-93FE-A865-4D415DF56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E203C4-8E11-12DB-EFD5-1BB1F786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7C9868-7581-5EB8-1BDF-1EDF597EA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53E1B0-17F4-CAF6-95E0-2C79EF11E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45A014-2C72-5192-986C-C333C4EC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176CD9-34B6-96B4-1B88-F0600FF8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11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9AA489-74A4-8C78-3F82-97404A26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460419-05D7-3141-BE46-5FE3E10DC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8A08EA-5B1E-C744-292B-7A56745C6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1353EC-06C8-D005-D94C-0F4F75B97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FE63FD-C383-DF23-2DEC-CEB81BEC5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3FC8B8-6934-20BF-2590-AA023804F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F396D6-2035-DBD5-E507-2468018C2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EFC333-5ED8-3F69-1CD1-D2524B776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17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646EC-78B4-D13C-5375-E3EDEE377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7EDE12E-1608-3035-458E-2C5B1C1F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A752DC-5E03-15D6-7B53-0AD9F19EE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14A3E8A-5F87-EAB7-F11F-328297CA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5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D74EC50-A346-8FFE-7843-35EB7885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736963-461F-3422-5592-D862761D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C062BA-DBBA-406F-30F7-0A683237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05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D408B-6BB0-112C-FC5F-0065E44F8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7B5FF9-6D5E-D7DE-F1BD-819BDC99F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BEBDF6-D839-E74C-76CB-2C353003F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52360B-F5BF-D59D-FB87-0EA9F6E36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75C9AA-04C3-ABD7-8E62-86C28E18D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747A3A-5B82-BFDA-1140-CA1AA08E0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81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ED8B0-13F7-6D16-26FD-542AE63AE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5064C6-8EBF-B80C-56D4-123F2F5B0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9A9014-F9F7-B59B-C5CA-321B05839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E6BC40-F926-43E8-1966-E0137030A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E87DB5-7388-2355-7651-FB5FCC45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7475F2-B03E-A9D6-FAE0-24F81CC07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96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E104EDC-29FF-44E3-43C8-C8866705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2FC006-70CE-3D45-260C-8E4BAE460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5A7AEF-53F5-89B9-F83C-2A26F00DD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40AF58-3B19-4107-A32F-4282E8670098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7704A1-594A-0F1D-607B-88EB8D9F1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E66C86-85A5-D98C-414C-57CB2B3E9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EEE718-DF39-43FD-9A33-5748F2E40E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89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1D728F-0AE0-118B-FFF0-A3AB87365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4F2399-1D6A-8794-C2E7-5B87EFE52C87}"/>
              </a:ext>
            </a:extLst>
          </p:cNvPr>
          <p:cNvSpPr/>
          <p:nvPr/>
        </p:nvSpPr>
        <p:spPr>
          <a:xfrm>
            <a:off x="4205196" y="2967335"/>
            <a:ext cx="3781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Promenade </a:t>
            </a:r>
          </a:p>
        </p:txBody>
      </p:sp>
      <p:pic>
        <p:nvPicPr>
          <p:cNvPr id="6" name="Image 5" descr="Une image contenant scène, intérieur, peinture, personnes&#10;&#10;Description générée automatiquement">
            <a:extLst>
              <a:ext uri="{FF2B5EF4-FFF2-40B4-BE49-F238E27FC236}">
                <a16:creationId xmlns:a16="http://schemas.microsoft.com/office/drawing/2014/main" id="{1B04385B-A5B7-FF7C-F7E2-86BA1DDF6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AD3501A-5841-BE5E-2FF7-44C35F754D9C}"/>
              </a:ext>
            </a:extLst>
          </p:cNvPr>
          <p:cNvSpPr txBox="1"/>
          <p:nvPr/>
        </p:nvSpPr>
        <p:spPr>
          <a:xfrm>
            <a:off x="7154339" y="790526"/>
            <a:ext cx="46786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FFFF00"/>
                </a:solidFill>
              </a:rPr>
              <a:t>Retournons à nos tableaux d’Hartmann</a:t>
            </a:r>
          </a:p>
          <a:p>
            <a:pPr algn="ctr"/>
            <a:r>
              <a:rPr lang="fr-FR" sz="6600" dirty="0">
                <a:solidFill>
                  <a:srgbClr val="FFFF00"/>
                </a:solidFill>
              </a:rPr>
              <a:t>promenade</a:t>
            </a:r>
          </a:p>
        </p:txBody>
      </p:sp>
    </p:spTree>
    <p:extLst>
      <p:ext uri="{BB962C8B-B14F-4D97-AF65-F5344CB8AC3E}">
        <p14:creationId xmlns:p14="http://schemas.microsoft.com/office/powerpoint/2010/main" val="79673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13EAFC2B-0B4B-A830-9F9F-7B133C0C6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920" y="0"/>
            <a:ext cx="9319260" cy="6978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B92E6AE-502A-4F77-8C23-C5EAF200EE32}"/>
              </a:ext>
            </a:extLst>
          </p:cNvPr>
          <p:cNvSpPr txBox="1"/>
          <p:nvPr/>
        </p:nvSpPr>
        <p:spPr>
          <a:xfrm>
            <a:off x="1485900" y="171718"/>
            <a:ext cx="915162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FF00"/>
                </a:solidFill>
              </a:rPr>
              <a:t>Catacombes /</a:t>
            </a:r>
          </a:p>
          <a:p>
            <a:r>
              <a:rPr lang="fr-FR" sz="3600" b="1" dirty="0">
                <a:solidFill>
                  <a:srgbClr val="FFFF00"/>
                </a:solidFill>
              </a:rPr>
              <a:t>Cum </a:t>
            </a:r>
            <a:r>
              <a:rPr lang="fr-FR" sz="3600" b="1" dirty="0" err="1">
                <a:solidFill>
                  <a:srgbClr val="FFFF00"/>
                </a:solidFill>
              </a:rPr>
              <a:t>mortuis</a:t>
            </a:r>
            <a:r>
              <a:rPr lang="fr-FR" sz="3600" b="1" dirty="0">
                <a:solidFill>
                  <a:srgbClr val="FFFF00"/>
                </a:solidFill>
              </a:rPr>
              <a:t> in lingua </a:t>
            </a:r>
            <a:r>
              <a:rPr lang="fr-FR" sz="3600" b="1" dirty="0" err="1">
                <a:solidFill>
                  <a:srgbClr val="FFFF00"/>
                </a:solidFill>
              </a:rPr>
              <a:t>mortua</a:t>
            </a:r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endParaRPr lang="fr-FR" sz="3600" b="1" dirty="0">
              <a:solidFill>
                <a:srgbClr val="FFFF00"/>
              </a:solidFill>
            </a:endParaRPr>
          </a:p>
          <a:p>
            <a:r>
              <a:rPr lang="fr-FR" sz="3600" b="1" dirty="0">
                <a:solidFill>
                  <a:srgbClr val="FFFF00"/>
                </a:solidFill>
              </a:rPr>
              <a:t>Sur son tableau, Hartmann se représente visitant les catacombes de Paris. </a:t>
            </a:r>
          </a:p>
        </p:txBody>
      </p:sp>
    </p:spTree>
    <p:extLst>
      <p:ext uri="{BB962C8B-B14F-4D97-AF65-F5344CB8AC3E}">
        <p14:creationId xmlns:p14="http://schemas.microsoft.com/office/powerpoint/2010/main" val="27154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L'étrange maison à pattes de poule de Baba Yaga">
            <a:extLst>
              <a:ext uri="{FF2B5EF4-FFF2-40B4-BE49-F238E27FC236}">
                <a16:creationId xmlns:a16="http://schemas.microsoft.com/office/drawing/2014/main" id="{3372FA83-3767-CA0B-E152-4F8CDB43F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965" y="61912"/>
            <a:ext cx="9525000" cy="673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6C77FF1-FA97-BF20-A3C0-ACA572D121CA}"/>
              </a:ext>
            </a:extLst>
          </p:cNvPr>
          <p:cNvSpPr txBox="1"/>
          <p:nvPr/>
        </p:nvSpPr>
        <p:spPr>
          <a:xfrm>
            <a:off x="1607820" y="5595758"/>
            <a:ext cx="87249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rgbClr val="FFFF00"/>
                </a:solidFill>
              </a:rPr>
              <a:t>Maison à pattes de poule de la sorcière Baba </a:t>
            </a:r>
            <a:r>
              <a:rPr lang="fr-FR" sz="3600" b="1" dirty="0" err="1">
                <a:solidFill>
                  <a:srgbClr val="FFFF00"/>
                </a:solidFill>
              </a:rPr>
              <a:t>Yaga</a:t>
            </a:r>
            <a:r>
              <a:rPr lang="fr-FR" sz="3600" b="1" dirty="0">
                <a:solidFill>
                  <a:srgbClr val="FFFF00"/>
                </a:solidFill>
              </a:rPr>
              <a:t> (tableau original perdu)</a:t>
            </a:r>
          </a:p>
        </p:txBody>
      </p:sp>
      <p:pic>
        <p:nvPicPr>
          <p:cNvPr id="4" name="Image 3" descr="Une image contenant oiseau, clipart, dessin humoristique, illustration&#10;&#10;Description générée automatiquement">
            <a:extLst>
              <a:ext uri="{FF2B5EF4-FFF2-40B4-BE49-F238E27FC236}">
                <a16:creationId xmlns:a16="http://schemas.microsoft.com/office/drawing/2014/main" id="{F145E586-87DA-33C9-EC78-AAD72D984A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357" y="3938587"/>
            <a:ext cx="20669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4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aba-Yaga Archives - En avant la Musique...!">
            <a:extLst>
              <a:ext uri="{FF2B5EF4-FFF2-40B4-BE49-F238E27FC236}">
                <a16:creationId xmlns:a16="http://schemas.microsoft.com/office/drawing/2014/main" id="{05F9430E-4AAF-A262-E362-BDA86245E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" y="-3035"/>
            <a:ext cx="5974080" cy="68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0B3E5FC-8A20-1CD7-7329-E2DE5BB2DB1B}"/>
              </a:ext>
            </a:extLst>
          </p:cNvPr>
          <p:cNvSpPr txBox="1"/>
          <p:nvPr/>
        </p:nvSpPr>
        <p:spPr>
          <a:xfrm>
            <a:off x="5852160" y="1132255"/>
            <a:ext cx="60960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6600" dirty="0">
                <a:solidFill>
                  <a:srgbClr val="FFFF00"/>
                </a:solidFill>
              </a:rPr>
              <a:t>Concours d'architecture pour les portes de la</a:t>
            </a:r>
          </a:p>
          <a:p>
            <a:pPr algn="ctr"/>
            <a:r>
              <a:rPr lang="fr-FR" sz="6600" dirty="0">
                <a:solidFill>
                  <a:srgbClr val="FFFF00"/>
                </a:solidFill>
              </a:rPr>
              <a:t>ville de Kiev</a:t>
            </a:r>
          </a:p>
        </p:txBody>
      </p:sp>
    </p:spTree>
    <p:extLst>
      <p:ext uri="{BB962C8B-B14F-4D97-AF65-F5344CB8AC3E}">
        <p14:creationId xmlns:p14="http://schemas.microsoft.com/office/powerpoint/2010/main" val="108128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1C71E5-F476-1AF1-C827-650F126915DF}"/>
              </a:ext>
            </a:extLst>
          </p:cNvPr>
          <p:cNvSpPr/>
          <p:nvPr/>
        </p:nvSpPr>
        <p:spPr>
          <a:xfrm>
            <a:off x="370725" y="986135"/>
            <a:ext cx="11587724" cy="43396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3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Merci de </a:t>
            </a:r>
          </a:p>
          <a:p>
            <a:pPr algn="ctr"/>
            <a:r>
              <a:rPr lang="fr-FR" sz="13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6814719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56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Courtois Ecole</dc:creator>
  <cp:lastModifiedBy>Courtois Ecole</cp:lastModifiedBy>
  <cp:revision>10</cp:revision>
  <dcterms:created xsi:type="dcterms:W3CDTF">2024-12-14T16:56:27Z</dcterms:created>
  <dcterms:modified xsi:type="dcterms:W3CDTF">2025-01-08T16:27:23Z</dcterms:modified>
</cp:coreProperties>
</file>